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8" r:id="rId4"/>
    <p:sldId id="261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2D845-8263-41AD-BC02-68D8B0B3E26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846D3-38DA-445E-B04C-966EEEBE2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A8B-D1C6-49B5-BCA1-4B8C48C9EAE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01A8B-D1C6-49B5-BCA1-4B8C48C9EAE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068F-566A-4964-9F91-32A3D5EA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My%20Documents\Downloads\Bai%20ca%20di%20hoc%203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Admin\My%20Documents\Downloads\Bong%20Hong%20Tang%20Co%20Beat%20-%20Various%20Artists.mp3" TargetMode="External"/><Relationship Id="rId7" Type="http://schemas.openxmlformats.org/officeDocument/2006/relationships/image" Target="../media/image27.png"/><Relationship Id="rId2" Type="http://schemas.openxmlformats.org/officeDocument/2006/relationships/audio" Target="file:///C:\Documents%20and%20Settings\Admin\My%20Documents\Downloads\Bai%20hoc%20dau%20tien%20beat%20-%20Beat.mp3" TargetMode="External"/><Relationship Id="rId1" Type="http://schemas.openxmlformats.org/officeDocument/2006/relationships/audio" Target="file:///C:\Documents%20and%20Settings\Admin\My%20Documents\Downloads\Mai%20truong%20men%20yeu%20-%20Nhac%20Beat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dmin\My Documents\anh chuyen de 2016\WP_20160215_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0" y="30403800"/>
            <a:ext cx="2038005" cy="98755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My Documents\anh chuyen de 2016\WP_20160215_007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Bai ca di hoc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4800" y="6172200"/>
            <a:ext cx="685800" cy="685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0034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38200" y="1143000"/>
            <a:ext cx="8077200" cy="5715000"/>
            <a:chOff x="838200" y="1143000"/>
            <a:chExt cx="8077200" cy="5715000"/>
          </a:xfrm>
        </p:grpSpPr>
        <p:sp>
          <p:nvSpPr>
            <p:cNvPr id="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838200" y="1143000"/>
              <a:ext cx="7924800" cy="762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KÍNH CHÀO CÁC THẦY CÔ GIÁO VỀ DỰ TIẾT HỌC</a:t>
              </a:r>
            </a:p>
          </p:txBody>
        </p:sp>
        <p:sp>
          <p:nvSpPr>
            <p:cNvPr id="1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828800" y="2514600"/>
              <a:ext cx="5181600" cy="2054225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4400" b="1" kern="10" spc="-440" dirty="0" err="1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Mĩ</a:t>
              </a:r>
              <a:r>
                <a:rPr lang="en-US" sz="4400" b="1" kern="10" spc="-440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en-US" sz="4400" b="1" kern="10" spc="-440" dirty="0" err="1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thuật</a:t>
              </a:r>
              <a:r>
                <a:rPr lang="en-US" sz="4400" b="1" kern="10" spc="-440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  </a:t>
              </a:r>
            </a:p>
            <a:p>
              <a:pPr algn="ctr"/>
              <a:r>
                <a:rPr lang="en-US" sz="4400" b="1" kern="10" spc="-440" dirty="0" err="1" smtClean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Lớp</a:t>
              </a:r>
              <a:r>
                <a:rPr lang="en-US" sz="4400" b="1" kern="10" spc="-440" dirty="0" smtClean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 3A3</a:t>
              </a:r>
              <a:endParaRPr lang="en-US" sz="4400" b="1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4200" y="6150114"/>
              <a:ext cx="579120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GIÁO VIÊN : ĐOÀN THỊ THANH PHONG</a:t>
              </a:r>
            </a:p>
            <a:p>
              <a:pPr algn="ctr"/>
              <a:r>
                <a:rPr lang="en-US" sz="20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tiểu</a:t>
              </a:r>
              <a:r>
                <a:rPr lang="en-US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vũ</a:t>
              </a:r>
              <a:r>
                <a:rPr lang="en-US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xuân</a:t>
              </a:r>
              <a:r>
                <a:rPr lang="en-US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thiều</a:t>
              </a:r>
              <a:endParaRPr lang="en-U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524000" y="1295400"/>
            <a:ext cx="674365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Bài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ca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đi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học</a:t>
            </a:r>
            <a:endParaRPr lang="en-US" sz="60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Nhạc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và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lời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Phan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Trần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Bảng</a:t>
            </a:r>
            <a:endParaRPr lang="en-U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7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Admin\My Documents\anh chuyen de 2016\WP_20160215_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409966" cy="6477000"/>
          </a:xfrm>
          <a:prstGeom prst="rect">
            <a:avLst/>
          </a:prstGeom>
          <a:noFill/>
        </p:spPr>
      </p:pic>
      <p:pic>
        <p:nvPicPr>
          <p:cNvPr id="5" name="Picture 7" descr="C:\Documents and Settings\Admin\My Documents\anh chuyen de 2016\WP_20160216_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400800" cy="6477000"/>
          </a:xfrm>
          <a:prstGeom prst="rect">
            <a:avLst/>
          </a:prstGeom>
          <a:noFill/>
        </p:spPr>
      </p:pic>
      <p:pic>
        <p:nvPicPr>
          <p:cNvPr id="6" name="Picture 9" descr="C:\Documents and Settings\Admin\My Documents\anh chuyen de 2016\WP_20151215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0"/>
            <a:ext cx="6400800" cy="6858000"/>
          </a:xfrm>
          <a:prstGeom prst="rect">
            <a:avLst/>
          </a:prstGeom>
          <a:noFill/>
        </p:spPr>
      </p:pic>
      <p:pic>
        <p:nvPicPr>
          <p:cNvPr id="7" name="Picture 5" descr="C:\Documents and Settings\Admin\My Documents\anh chuyen de 2016\WP_20160215_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0"/>
            <a:ext cx="6477000" cy="6858000"/>
          </a:xfrm>
          <a:prstGeom prst="rect">
            <a:avLst/>
          </a:prstGeom>
          <a:noFill/>
        </p:spPr>
      </p:pic>
      <p:pic>
        <p:nvPicPr>
          <p:cNvPr id="8" name="Picture 8" descr="C:\Documents and Settings\Admin\My Documents\anh chuyen de 2016\WP_20160216_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0"/>
            <a:ext cx="6553200" cy="6858000"/>
          </a:xfrm>
          <a:prstGeom prst="rect">
            <a:avLst/>
          </a:prstGeom>
          <a:noFill/>
        </p:spPr>
      </p:pic>
      <p:pic>
        <p:nvPicPr>
          <p:cNvPr id="9" name="Picture 6" descr="C:\Documents and Settings\Admin\My Documents\anh chuyen de 2016\WP_20160215_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0"/>
            <a:ext cx="6553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My Documents\anh chuyen de 2016\WP_20160216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06" y="533400"/>
            <a:ext cx="7875494" cy="5924044"/>
          </a:xfrm>
          <a:prstGeom prst="rect">
            <a:avLst/>
          </a:prstGeom>
          <a:noFill/>
        </p:spPr>
      </p:pic>
      <p:pic>
        <p:nvPicPr>
          <p:cNvPr id="3096" name="Picture 24" descr="C:\Documents and Settings\Admin\My Documents\anh chuyen de 2016\FB_20160221_17_03_15_Saved_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7924800" cy="5943600"/>
          </a:xfrm>
          <a:prstGeom prst="rect">
            <a:avLst/>
          </a:prstGeom>
          <a:noFill/>
        </p:spPr>
      </p:pic>
      <p:pic>
        <p:nvPicPr>
          <p:cNvPr id="3097" name="Picture 25" descr="C:\Documents and Settings\Admin\My Documents\anh chuyen de 2016\FB_20160221_17_06_25_Saved_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33400"/>
            <a:ext cx="7924800" cy="5943600"/>
          </a:xfrm>
          <a:prstGeom prst="rect">
            <a:avLst/>
          </a:prstGeom>
          <a:noFill/>
        </p:spPr>
      </p:pic>
      <p:pic>
        <p:nvPicPr>
          <p:cNvPr id="3098" name="Picture 26" descr="C:\Documents and Settings\Admin\My Documents\anh chuyen de 2016\FB_20160221_17_04_51_Saved_Pic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33400"/>
            <a:ext cx="7924800" cy="5943600"/>
          </a:xfrm>
          <a:prstGeom prst="rect">
            <a:avLst/>
          </a:prstGeom>
          <a:noFill/>
        </p:spPr>
      </p:pic>
      <p:pic>
        <p:nvPicPr>
          <p:cNvPr id="3099" name="Picture 27" descr="C:\Documents and Settings\Admin\My Documents\anh chuyen de 2016\FB_20160221_16_57_38_Saved_Pictu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533400"/>
            <a:ext cx="7924800" cy="5943600"/>
          </a:xfrm>
          <a:prstGeom prst="rect">
            <a:avLst/>
          </a:prstGeom>
          <a:noFill/>
        </p:spPr>
      </p:pic>
      <p:pic>
        <p:nvPicPr>
          <p:cNvPr id="3100" name="Picture 28" descr="C:\Documents and Settings\Admin\My Documents\anh chuyen de 2016\FB_20160221_17_09_53_Saved_Pictur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5334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buoc v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4191000" cy="2971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13" name="Picture 41" descr="buoc v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4157785" cy="2895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343400" cy="2895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17" name="Picture 45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6397625"/>
            <a:ext cx="533400" cy="460375"/>
          </a:xfrm>
          <a:prstGeom prst="rect">
            <a:avLst/>
          </a:prstGeom>
          <a:noFill/>
        </p:spPr>
      </p:pic>
      <p:pic>
        <p:nvPicPr>
          <p:cNvPr id="3118" name="Picture 46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397625"/>
            <a:ext cx="533400" cy="460375"/>
          </a:xfrm>
          <a:prstGeom prst="rect">
            <a:avLst/>
          </a:prstGeom>
          <a:noFill/>
        </p:spPr>
      </p:pic>
      <p:pic>
        <p:nvPicPr>
          <p:cNvPr id="3119" name="Picture 47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0" name="Picture 48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1" name="Picture 49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2" name="Picture 50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3" name="Picture 51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4" name="Picture 52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5" name="Picture 53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6" name="Picture 54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6397625"/>
            <a:ext cx="533400" cy="460375"/>
          </a:xfrm>
          <a:prstGeom prst="rect">
            <a:avLst/>
          </a:prstGeom>
          <a:noFill/>
        </p:spPr>
      </p:pic>
      <p:pic>
        <p:nvPicPr>
          <p:cNvPr id="3127" name="Picture 55" descr="hoa v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97625"/>
            <a:ext cx="533400" cy="460375"/>
          </a:xfrm>
          <a:prstGeom prst="rect">
            <a:avLst/>
          </a:prstGeom>
          <a:noFill/>
        </p:spPr>
      </p:pic>
      <p:pic>
        <p:nvPicPr>
          <p:cNvPr id="3128" name="Picture 56" descr="Picture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582738" cy="1524000"/>
          </a:xfrm>
          <a:prstGeom prst="rect">
            <a:avLst/>
          </a:prstGeom>
          <a:noFill/>
        </p:spPr>
      </p:pic>
      <p:sp>
        <p:nvSpPr>
          <p:cNvPr id="3129" name="Line 57"/>
          <p:cNvSpPr>
            <a:spLocks noChangeShapeType="1"/>
          </p:cNvSpPr>
          <p:nvPr/>
        </p:nvSpPr>
        <p:spPr bwMode="auto">
          <a:xfrm>
            <a:off x="152400" y="1600200"/>
            <a:ext cx="0" cy="2667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1752600" y="152400"/>
            <a:ext cx="1066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0" y="304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4572000" y="5943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" y="601980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pic>
        <p:nvPicPr>
          <p:cNvPr id="31" name="Picture 56" descr="Picture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590631" y="29369"/>
            <a:ext cx="1582738" cy="1524000"/>
          </a:xfrm>
          <a:prstGeom prst="rect">
            <a:avLst/>
          </a:prstGeom>
          <a:noFill/>
        </p:spPr>
      </p:pic>
      <p:sp>
        <p:nvSpPr>
          <p:cNvPr id="32" name="Line 58"/>
          <p:cNvSpPr>
            <a:spLocks noChangeShapeType="1"/>
          </p:cNvSpPr>
          <p:nvPr/>
        </p:nvSpPr>
        <p:spPr bwMode="auto">
          <a:xfrm>
            <a:off x="6553200" y="152400"/>
            <a:ext cx="1066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57"/>
          <p:cNvSpPr>
            <a:spLocks noChangeShapeType="1"/>
          </p:cNvSpPr>
          <p:nvPr/>
        </p:nvSpPr>
        <p:spPr bwMode="auto">
          <a:xfrm>
            <a:off x="8991600" y="1600200"/>
            <a:ext cx="0" cy="2667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ANd9GcTMvzPqvWcnXWzU1WEvKRMl5R24OHc0d1_5Zc0t9M3kFo-Gga69h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114800" cy="3048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133" name="Picture 13" descr="ANd9GcTPXdFlbwLnJeDi1B_OaoLDsEmzKXZe7TUQtkIArzLpF3PHURBJy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4114800" cy="3276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137" name="Picture 17" descr="ANd9GcQe0NolVXNO7ePckvQ812KzLDrqnUemtuk9AD026wHGr5eWB7uv9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52800"/>
            <a:ext cx="4267200" cy="3276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138" name="Picture 18" descr="Untitled-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52400"/>
            <a:ext cx="4267200" cy="3048001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324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9600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400" y="6248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4" descr="Anh dep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1905000" y="1828800"/>
            <a:ext cx="4633913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THỰC HÀNH</a:t>
            </a:r>
          </a:p>
        </p:txBody>
      </p:sp>
      <p:pic>
        <p:nvPicPr>
          <p:cNvPr id="7" name="Mai truong men yeu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52400" y="5029200"/>
            <a:ext cx="609600" cy="609600"/>
          </a:xfrm>
          <a:prstGeom prst="rect">
            <a:avLst/>
          </a:prstGeom>
        </p:spPr>
      </p:pic>
      <p:pic>
        <p:nvPicPr>
          <p:cNvPr id="8" name="Bai hoc dau tien beat - Bea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152400" y="5638800"/>
            <a:ext cx="533400" cy="533400"/>
          </a:xfrm>
          <a:prstGeom prst="rect">
            <a:avLst/>
          </a:prstGeom>
        </p:spPr>
      </p:pic>
      <p:pic>
        <p:nvPicPr>
          <p:cNvPr id="9" name="Bong Hong Tang Co Beat - Various Artist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152400" y="6172200"/>
            <a:ext cx="533400" cy="533400"/>
          </a:xfrm>
          <a:prstGeom prst="rect">
            <a:avLst/>
          </a:prstGeom>
        </p:spPr>
      </p:pic>
    </p:spTree>
  </p:cSld>
  <p:clrMapOvr>
    <a:masterClrMapping/>
  </p:clrMapOvr>
  <p:transition spd="slow" advClick="0" advTm="294000"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33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00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47</Words>
  <Application>Microsoft Office PowerPoint</Application>
  <PresentationFormat>On-screen Show (4:3)</PresentationFormat>
  <Paragraphs>15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Tel:0485860589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Smart</cp:lastModifiedBy>
  <cp:revision>37</cp:revision>
  <dcterms:created xsi:type="dcterms:W3CDTF">2016-02-21T08:27:36Z</dcterms:created>
  <dcterms:modified xsi:type="dcterms:W3CDTF">2016-02-22T02:56:22Z</dcterms:modified>
</cp:coreProperties>
</file>